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9" r:id="rId2"/>
    <p:sldId id="357" r:id="rId3"/>
    <p:sldId id="358" r:id="rId4"/>
    <p:sldId id="350" r:id="rId5"/>
    <p:sldId id="351" r:id="rId6"/>
    <p:sldId id="359" r:id="rId7"/>
    <p:sldId id="354" r:id="rId8"/>
    <p:sldId id="256" r:id="rId9"/>
    <p:sldId id="360" r:id="rId10"/>
    <p:sldId id="361" r:id="rId11"/>
    <p:sldId id="362" r:id="rId12"/>
    <p:sldId id="363" r:id="rId13"/>
    <p:sldId id="364" r:id="rId14"/>
    <p:sldId id="365" r:id="rId15"/>
    <p:sldId id="366" r:id="rId16"/>
    <p:sldId id="367" r:id="rId17"/>
    <p:sldId id="368" r:id="rId18"/>
    <p:sldId id="369" r:id="rId19"/>
    <p:sldId id="370" r:id="rId20"/>
    <p:sldId id="371" r:id="rId21"/>
    <p:sldId id="372" r:id="rId22"/>
    <p:sldId id="373" r:id="rId23"/>
    <p:sldId id="374" r:id="rId24"/>
    <p:sldId id="379" r:id="rId25"/>
    <p:sldId id="375" r:id="rId26"/>
    <p:sldId id="376" r:id="rId27"/>
    <p:sldId id="377" r:id="rId28"/>
    <p:sldId id="506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339966"/>
    <a:srgbClr val="CC9900"/>
    <a:srgbClr val="0066FF"/>
    <a:srgbClr val="FF9933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AAE3F-D6F7-40CF-8B78-D73126E4030D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BDD5-1686-49FF-82E4-E245A48EA5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8275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AAE3F-D6F7-40CF-8B78-D73126E4030D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BDD5-1686-49FF-82E4-E245A48EA5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7440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AAE3F-D6F7-40CF-8B78-D73126E4030D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BDD5-1686-49FF-82E4-E245A48EA5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353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AAE3F-D6F7-40CF-8B78-D73126E4030D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BDD5-1686-49FF-82E4-E245A48EA5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6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AAE3F-D6F7-40CF-8B78-D73126E4030D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BDD5-1686-49FF-82E4-E245A48EA5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392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AAE3F-D6F7-40CF-8B78-D73126E4030D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BDD5-1686-49FF-82E4-E245A48EA5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2770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AAE3F-D6F7-40CF-8B78-D73126E4030D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BDD5-1686-49FF-82E4-E245A48EA5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2903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AAE3F-D6F7-40CF-8B78-D73126E4030D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BDD5-1686-49FF-82E4-E245A48EA5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3784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AAE3F-D6F7-40CF-8B78-D73126E4030D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BDD5-1686-49FF-82E4-E245A48EA5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1142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AAE3F-D6F7-40CF-8B78-D73126E4030D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BDD5-1686-49FF-82E4-E245A48EA5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4567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AAE3F-D6F7-40CF-8B78-D73126E4030D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BDD5-1686-49FF-82E4-E245A48EA5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1568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AAE3F-D6F7-40CF-8B78-D73126E4030D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FBDD5-1686-49FF-82E4-E245A48EA5D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684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05EC5914-0625-0646-AB48-719883D3AB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493985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7D2513A-C209-F300-76D5-2C5E50AFF622}"/>
              </a:ext>
            </a:extLst>
          </p:cNvPr>
          <p:cNvSpPr txBox="1"/>
          <p:nvPr/>
        </p:nvSpPr>
        <p:spPr>
          <a:xfrm>
            <a:off x="0" y="4320000"/>
            <a:ext cx="914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009BD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Tijd voor een feestje</a:t>
            </a:r>
          </a:p>
          <a:p>
            <a:pPr algn="ctr"/>
            <a:endParaRPr lang="nl-NL" sz="300" b="1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28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Les 2</a:t>
            </a:r>
          </a:p>
        </p:txBody>
      </p:sp>
    </p:spTree>
    <p:extLst>
      <p:ext uri="{BB962C8B-B14F-4D97-AF65-F5344CB8AC3E}">
        <p14:creationId xmlns:p14="http://schemas.microsoft.com/office/powerpoint/2010/main" val="4236595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hand&#10;&#10;Beschrijving automatisch gegenereerd met lage betrouwbaarheid">
            <a:extLst>
              <a:ext uri="{FF2B5EF4-FFF2-40B4-BE49-F238E27FC236}">
                <a16:creationId xmlns:a16="http://schemas.microsoft.com/office/drawing/2014/main" id="{82B8A659-3B1B-9380-6BA7-AAB56A52D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02" y="835182"/>
            <a:ext cx="8030424" cy="602281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F8F93B2-1ED7-716C-BA8B-EC1B767DC508}"/>
              </a:ext>
            </a:extLst>
          </p:cNvPr>
          <p:cNvSpPr txBox="1"/>
          <p:nvPr/>
        </p:nvSpPr>
        <p:spPr>
          <a:xfrm>
            <a:off x="194140" y="324271"/>
            <a:ext cx="828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meeste stemmen gelden</a:t>
            </a:r>
          </a:p>
        </p:txBody>
      </p:sp>
    </p:spTree>
    <p:extLst>
      <p:ext uri="{BB962C8B-B14F-4D97-AF65-F5344CB8AC3E}">
        <p14:creationId xmlns:p14="http://schemas.microsoft.com/office/powerpoint/2010/main" val="1132576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Menselijk gezicht, Feestmuts, jongen&#10;&#10;Automatisch gegenereerde beschrijving">
            <a:extLst>
              <a:ext uri="{FF2B5EF4-FFF2-40B4-BE49-F238E27FC236}">
                <a16:creationId xmlns:a16="http://schemas.microsoft.com/office/drawing/2014/main" id="{B639C28F-4E1D-0F62-EE93-2DA3B9BC6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906" y="847491"/>
            <a:ext cx="4971471" cy="564545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5C5F3422-13FD-B242-0C3F-FA2D340944BA}"/>
              </a:ext>
            </a:extLst>
          </p:cNvPr>
          <p:cNvSpPr txBox="1"/>
          <p:nvPr/>
        </p:nvSpPr>
        <p:spPr>
          <a:xfrm>
            <a:off x="194140" y="324271"/>
            <a:ext cx="828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Draaiboek</a:t>
            </a:r>
          </a:p>
        </p:txBody>
      </p:sp>
    </p:spTree>
    <p:extLst>
      <p:ext uri="{BB962C8B-B14F-4D97-AF65-F5344CB8AC3E}">
        <p14:creationId xmlns:p14="http://schemas.microsoft.com/office/powerpoint/2010/main" val="2945011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leding, persoon, schoeisel, vrouw&#10;&#10;Automatisch gegenereerde beschrijving">
            <a:extLst>
              <a:ext uri="{FF2B5EF4-FFF2-40B4-BE49-F238E27FC236}">
                <a16:creationId xmlns:a16="http://schemas.microsoft.com/office/drawing/2014/main" id="{E520FA83-BDE4-D342-4BE1-E085ACD6352F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5" b="4645"/>
          <a:stretch/>
        </p:blipFill>
        <p:spPr>
          <a:xfrm>
            <a:off x="4359860" y="324270"/>
            <a:ext cx="4590000" cy="3060000"/>
          </a:xfrm>
          <a:prstGeom prst="rect">
            <a:avLst/>
          </a:prstGeom>
          <a:ln w="50800">
            <a:solidFill>
              <a:srgbClr val="FFFFFF"/>
            </a:solidFill>
          </a:ln>
        </p:spPr>
      </p:pic>
      <p:pic>
        <p:nvPicPr>
          <p:cNvPr id="6" name="Afbeelding 5" descr="Afbeelding met persoon, kleding, Menselijk gezicht, tafelgerei&#10;&#10;Automatisch gegenereerde beschrijving">
            <a:extLst>
              <a:ext uri="{FF2B5EF4-FFF2-40B4-BE49-F238E27FC236}">
                <a16:creationId xmlns:a16="http://schemas.microsoft.com/office/drawing/2014/main" id="{9FCA27F6-8387-01B4-1075-645D46713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629" y="3473730"/>
            <a:ext cx="4590000" cy="3060000"/>
          </a:xfrm>
          <a:prstGeom prst="rect">
            <a:avLst/>
          </a:prstGeom>
          <a:ln w="50800">
            <a:solidFill>
              <a:srgbClr val="FFFFFF"/>
            </a:solidFill>
          </a:ln>
        </p:spPr>
      </p:pic>
      <p:pic>
        <p:nvPicPr>
          <p:cNvPr id="7" name="Afbeelding 6" descr="Afbeelding met concert, persoon, muziek, entertainment&#10;&#10;Automatisch gegenereerde beschrijving">
            <a:extLst>
              <a:ext uri="{FF2B5EF4-FFF2-40B4-BE49-F238E27FC236}">
                <a16:creationId xmlns:a16="http://schemas.microsoft.com/office/drawing/2014/main" id="{E516DC35-8423-586A-7494-56238F4AA19E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1" b="4385"/>
          <a:stretch/>
        </p:blipFill>
        <p:spPr>
          <a:xfrm>
            <a:off x="337453" y="1899000"/>
            <a:ext cx="4590000" cy="3060000"/>
          </a:xfrm>
          <a:prstGeom prst="rect">
            <a:avLst/>
          </a:prstGeom>
          <a:ln w="50800">
            <a:solidFill>
              <a:srgbClr val="FFFFFF"/>
            </a:solidFill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DA9C198-8756-A882-9CE4-30C9A45762BC}"/>
              </a:ext>
            </a:extLst>
          </p:cNvPr>
          <p:cNvSpPr txBox="1"/>
          <p:nvPr/>
        </p:nvSpPr>
        <p:spPr>
          <a:xfrm>
            <a:off x="194140" y="324271"/>
            <a:ext cx="5407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 voor feest?</a:t>
            </a:r>
          </a:p>
        </p:txBody>
      </p:sp>
    </p:spTree>
    <p:extLst>
      <p:ext uri="{BB962C8B-B14F-4D97-AF65-F5344CB8AC3E}">
        <p14:creationId xmlns:p14="http://schemas.microsoft.com/office/powerpoint/2010/main" val="3982433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1974A7E4-D2E6-D118-EC8F-53BD5C6ABB73}"/>
              </a:ext>
            </a:extLst>
          </p:cNvPr>
          <p:cNvSpPr txBox="1"/>
          <p:nvPr/>
        </p:nvSpPr>
        <p:spPr>
          <a:xfrm>
            <a:off x="194140" y="324271"/>
            <a:ext cx="5407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Feestingrediënten</a:t>
            </a:r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0C3F1BFC-1540-1B65-7B7B-739C4D4646A6}"/>
              </a:ext>
            </a:extLst>
          </p:cNvPr>
          <p:cNvGrpSpPr/>
          <p:nvPr/>
        </p:nvGrpSpPr>
        <p:grpSpPr>
          <a:xfrm>
            <a:off x="699565" y="1260000"/>
            <a:ext cx="7760435" cy="2484000"/>
            <a:chOff x="683394" y="1263351"/>
            <a:chExt cx="7760435" cy="2484000"/>
          </a:xfrm>
        </p:grpSpPr>
        <p:pic>
          <p:nvPicPr>
            <p:cNvPr id="5" name="Afbeelding 4" descr="Afbeelding met meubels, stoel, ballon, overdekt&#10;&#10;Automatisch gegenereerde beschrijving">
              <a:extLst>
                <a:ext uri="{FF2B5EF4-FFF2-40B4-BE49-F238E27FC236}">
                  <a16:creationId xmlns:a16="http://schemas.microsoft.com/office/drawing/2014/main" id="{710D6654-BC84-F6F8-4726-3E5CC1618510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2" b="8308"/>
            <a:stretch/>
          </p:blipFill>
          <p:spPr>
            <a:xfrm>
              <a:off x="683394" y="1263351"/>
              <a:ext cx="3744000" cy="248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Afbeelding 5" descr="Afbeelding met elektronica, persoon, Elektronisch apparaat, Elektronische engineering&#10;&#10;Automatisch gegenereerde beschrijving">
              <a:extLst>
                <a:ext uri="{FF2B5EF4-FFF2-40B4-BE49-F238E27FC236}">
                  <a16:creationId xmlns:a16="http://schemas.microsoft.com/office/drawing/2014/main" id="{81251D89-D855-210F-45BE-9FA0136AEF79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937"/>
            <a:stretch/>
          </p:blipFill>
          <p:spPr>
            <a:xfrm>
              <a:off x="4699829" y="1263351"/>
              <a:ext cx="3744000" cy="248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06545C7E-FD19-73BA-FDB8-2F84F3A020E7}"/>
              </a:ext>
            </a:extLst>
          </p:cNvPr>
          <p:cNvGrpSpPr/>
          <p:nvPr/>
        </p:nvGrpSpPr>
        <p:grpSpPr>
          <a:xfrm>
            <a:off x="699565" y="3831245"/>
            <a:ext cx="7760435" cy="2484000"/>
            <a:chOff x="699565" y="3831245"/>
            <a:chExt cx="7760435" cy="2484000"/>
          </a:xfrm>
        </p:grpSpPr>
        <p:pic>
          <p:nvPicPr>
            <p:cNvPr id="7" name="Afbeelding 6" descr="Afbeelding met voedsel, Snack, overdekt, persoon&#10;&#10;Automatisch gegenereerde beschrijving">
              <a:extLst>
                <a:ext uri="{FF2B5EF4-FFF2-40B4-BE49-F238E27FC236}">
                  <a16:creationId xmlns:a16="http://schemas.microsoft.com/office/drawing/2014/main" id="{5A722155-68A0-4D85-2905-F7688CC724CE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4" r="14329" b="8212"/>
            <a:stretch/>
          </p:blipFill>
          <p:spPr>
            <a:xfrm>
              <a:off x="699565" y="3831245"/>
              <a:ext cx="3744000" cy="248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2F95C051-D6B1-673E-35F1-0A56AF6CFB09}"/>
                </a:ext>
              </a:extLst>
            </p:cNvPr>
            <p:cNvGrpSpPr/>
            <p:nvPr/>
          </p:nvGrpSpPr>
          <p:grpSpPr>
            <a:xfrm>
              <a:off x="4716000" y="3831245"/>
              <a:ext cx="3744000" cy="2484000"/>
              <a:chOff x="859430" y="1260000"/>
              <a:chExt cx="7560000" cy="5040000"/>
            </a:xfrm>
          </p:grpSpPr>
          <p:pic>
            <p:nvPicPr>
              <p:cNvPr id="9" name="Afbeelding 8" descr="Afbeelding met Kinderkunst, ballon, Feestartikelen&#10;&#10;Automatisch gegenereerde beschrijving">
                <a:extLst>
                  <a:ext uri="{FF2B5EF4-FFF2-40B4-BE49-F238E27FC236}">
                    <a16:creationId xmlns:a16="http://schemas.microsoft.com/office/drawing/2014/main" id="{4957F825-BD30-605D-9A93-9558D3B16225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4" t="6557" r="1161" b="7712"/>
              <a:stretch/>
            </p:blipFill>
            <p:spPr>
              <a:xfrm>
                <a:off x="859430" y="1260000"/>
                <a:ext cx="7560000" cy="5040000"/>
              </a:xfrm>
              <a:prstGeom prst="rect">
                <a:avLst/>
              </a:prstGeom>
              <a:ln>
                <a:solidFill>
                  <a:schemeClr val="accent1">
                    <a:shade val="15000"/>
                  </a:schemeClr>
                </a:solidFill>
              </a:ln>
            </p:spPr>
          </p:pic>
          <p:sp>
            <p:nvSpPr>
              <p:cNvPr id="10" name="Parallellogram 9">
                <a:extLst>
                  <a:ext uri="{FF2B5EF4-FFF2-40B4-BE49-F238E27FC236}">
                    <a16:creationId xmlns:a16="http://schemas.microsoft.com/office/drawing/2014/main" id="{83A55565-8D9D-8716-5A0C-E591FD8BCA6A}"/>
                  </a:ext>
                </a:extLst>
              </p:cNvPr>
              <p:cNvSpPr/>
              <p:nvPr/>
            </p:nvSpPr>
            <p:spPr>
              <a:xfrm>
                <a:off x="1980000" y="3024000"/>
                <a:ext cx="4658627" cy="589084"/>
              </a:xfrm>
              <a:prstGeom prst="parallelogram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Parallellogram 10">
                <a:extLst>
                  <a:ext uri="{FF2B5EF4-FFF2-40B4-BE49-F238E27FC236}">
                    <a16:creationId xmlns:a16="http://schemas.microsoft.com/office/drawing/2014/main" id="{355025BC-D43A-BBFA-54B9-2AA0DA522676}"/>
                  </a:ext>
                </a:extLst>
              </p:cNvPr>
              <p:cNvSpPr/>
              <p:nvPr/>
            </p:nvSpPr>
            <p:spPr>
              <a:xfrm>
                <a:off x="2340000" y="4032000"/>
                <a:ext cx="4658627" cy="589084"/>
              </a:xfrm>
              <a:prstGeom prst="parallelogram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Parallellogram 11">
                <a:extLst>
                  <a:ext uri="{FF2B5EF4-FFF2-40B4-BE49-F238E27FC236}">
                    <a16:creationId xmlns:a16="http://schemas.microsoft.com/office/drawing/2014/main" id="{FABCFB53-3307-BCF3-FA10-3B8B1392C51E}"/>
                  </a:ext>
                </a:extLst>
              </p:cNvPr>
              <p:cNvSpPr/>
              <p:nvPr/>
            </p:nvSpPr>
            <p:spPr>
              <a:xfrm>
                <a:off x="2700000" y="5040000"/>
                <a:ext cx="4658627" cy="589084"/>
              </a:xfrm>
              <a:prstGeom prst="parallelogram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grpSp>
            <p:nvGrpSpPr>
              <p:cNvPr id="13" name="Groep 12">
                <a:extLst>
                  <a:ext uri="{FF2B5EF4-FFF2-40B4-BE49-F238E27FC236}">
                    <a16:creationId xmlns:a16="http://schemas.microsoft.com/office/drawing/2014/main" id="{A9302FA8-CC3F-F54E-EBD8-84E176BD4C48}"/>
                  </a:ext>
                </a:extLst>
              </p:cNvPr>
              <p:cNvGrpSpPr/>
              <p:nvPr/>
            </p:nvGrpSpPr>
            <p:grpSpPr>
              <a:xfrm>
                <a:off x="2056053" y="2918432"/>
                <a:ext cx="1251818" cy="2816219"/>
                <a:chOff x="2056053" y="2918432"/>
                <a:chExt cx="1251818" cy="2816219"/>
              </a:xfrm>
            </p:grpSpPr>
            <p:sp>
              <p:nvSpPr>
                <p:cNvPr id="14" name="Tekstvak 13">
                  <a:extLst>
                    <a:ext uri="{FF2B5EF4-FFF2-40B4-BE49-F238E27FC236}">
                      <a16:creationId xmlns:a16="http://schemas.microsoft.com/office/drawing/2014/main" id="{5DFEDD53-8EDC-9061-5637-DBF6B986A0D1}"/>
                    </a:ext>
                  </a:extLst>
                </p:cNvPr>
                <p:cNvSpPr txBox="1"/>
                <p:nvPr/>
              </p:nvSpPr>
              <p:spPr>
                <a:xfrm>
                  <a:off x="2056053" y="2918432"/>
                  <a:ext cx="567892" cy="800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000" dirty="0">
                      <a:solidFill>
                        <a:srgbClr val="0070C0"/>
                      </a:solidFill>
                      <a:latin typeface="Arial Black" panose="020B0A04020102020204" pitchFamily="34" charset="0"/>
                    </a:rPr>
                    <a:t>1</a:t>
                  </a:r>
                </a:p>
              </p:txBody>
            </p:sp>
            <p:sp>
              <p:nvSpPr>
                <p:cNvPr id="15" name="Tekstvak 14">
                  <a:extLst>
                    <a:ext uri="{FF2B5EF4-FFF2-40B4-BE49-F238E27FC236}">
                      <a16:creationId xmlns:a16="http://schemas.microsoft.com/office/drawing/2014/main" id="{CD5876E5-6CD7-12C8-CC19-BF2E158C4E33}"/>
                    </a:ext>
                  </a:extLst>
                </p:cNvPr>
                <p:cNvSpPr txBox="1"/>
                <p:nvPr/>
              </p:nvSpPr>
              <p:spPr>
                <a:xfrm>
                  <a:off x="2456033" y="3926432"/>
                  <a:ext cx="567892" cy="800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000" dirty="0">
                      <a:solidFill>
                        <a:schemeClr val="accent2">
                          <a:lumMod val="75000"/>
                        </a:schemeClr>
                      </a:solidFill>
                      <a:latin typeface="Arial Black" panose="020B0A04020102020204" pitchFamily="34" charset="0"/>
                    </a:rPr>
                    <a:t>2</a:t>
                  </a:r>
                </a:p>
              </p:txBody>
            </p:sp>
            <p:sp>
              <p:nvSpPr>
                <p:cNvPr id="16" name="Tekstvak 15">
                  <a:extLst>
                    <a:ext uri="{FF2B5EF4-FFF2-40B4-BE49-F238E27FC236}">
                      <a16:creationId xmlns:a16="http://schemas.microsoft.com/office/drawing/2014/main" id="{4D2185CC-FE14-94D9-008B-D13D971B13BE}"/>
                    </a:ext>
                  </a:extLst>
                </p:cNvPr>
                <p:cNvSpPr txBox="1"/>
                <p:nvPr/>
              </p:nvSpPr>
              <p:spPr>
                <a:xfrm>
                  <a:off x="2739979" y="4934431"/>
                  <a:ext cx="567892" cy="800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000" dirty="0">
                      <a:solidFill>
                        <a:srgbClr val="FF0000"/>
                      </a:solidFill>
                      <a:latin typeface="Arial Black" panose="020B0A04020102020204" pitchFamily="34" charset="0"/>
                    </a:rPr>
                    <a:t>3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20323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CB0720E4-FC58-6337-C75F-9285AAA2AA0C}"/>
              </a:ext>
            </a:extLst>
          </p:cNvPr>
          <p:cNvSpPr txBox="1"/>
          <p:nvPr/>
        </p:nvSpPr>
        <p:spPr>
          <a:xfrm>
            <a:off x="224625" y="190121"/>
            <a:ext cx="4867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2.2 Wat valt er te beleven?</a:t>
            </a:r>
          </a:p>
        </p:txBody>
      </p:sp>
    </p:spTree>
    <p:extLst>
      <p:ext uri="{BB962C8B-B14F-4D97-AF65-F5344CB8AC3E}">
        <p14:creationId xmlns:p14="http://schemas.microsoft.com/office/powerpoint/2010/main" val="3653792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phics, Lettertype, grafische vormgeving, clipart&#10;&#10;Automatisch gegenereerde beschrijving">
            <a:extLst>
              <a:ext uri="{FF2B5EF4-FFF2-40B4-BE49-F238E27FC236}">
                <a16:creationId xmlns:a16="http://schemas.microsoft.com/office/drawing/2014/main" id="{52209753-18F3-7B30-73C9-28A1201F8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593"/>
            <a:ext cx="9144000" cy="558881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C071442-7893-67B8-7664-BD7279C7AC15}"/>
              </a:ext>
            </a:extLst>
          </p:cNvPr>
          <p:cNvSpPr txBox="1"/>
          <p:nvPr/>
        </p:nvSpPr>
        <p:spPr>
          <a:xfrm>
            <a:off x="194140" y="324271"/>
            <a:ext cx="5407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927596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concert, muziek, microfoon, grond&#10;&#10;Automatisch gegenereerde beschrijving">
            <a:extLst>
              <a:ext uri="{FF2B5EF4-FFF2-40B4-BE49-F238E27FC236}">
                <a16:creationId xmlns:a16="http://schemas.microsoft.com/office/drawing/2014/main" id="{4EFA0F16-D05B-6A32-1DA3-249F3139BEC9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2" b="11235"/>
          <a:stretch/>
        </p:blipFill>
        <p:spPr>
          <a:xfrm>
            <a:off x="792000" y="1260000"/>
            <a:ext cx="7560000" cy="504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47F6BB5-15EC-BCBB-988E-B29801B5D9F5}"/>
              </a:ext>
            </a:extLst>
          </p:cNvPr>
          <p:cNvSpPr txBox="1"/>
          <p:nvPr/>
        </p:nvSpPr>
        <p:spPr>
          <a:xfrm>
            <a:off x="194140" y="324271"/>
            <a:ext cx="5407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Talentenjacht</a:t>
            </a:r>
          </a:p>
        </p:txBody>
      </p:sp>
    </p:spTree>
    <p:extLst>
      <p:ext uri="{BB962C8B-B14F-4D97-AF65-F5344CB8AC3E}">
        <p14:creationId xmlns:p14="http://schemas.microsoft.com/office/powerpoint/2010/main" val="1787277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verven, kleding, kunst, tekening&#10;&#10;Automatisch gegenereerde beschrijving">
            <a:extLst>
              <a:ext uri="{FF2B5EF4-FFF2-40B4-BE49-F238E27FC236}">
                <a16:creationId xmlns:a16="http://schemas.microsoft.com/office/drawing/2014/main" id="{93157DF5-33DD-FF33-5CE4-877023DEC1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5780"/>
          <a:stretch/>
        </p:blipFill>
        <p:spPr>
          <a:xfrm>
            <a:off x="792000" y="1260000"/>
            <a:ext cx="7560000" cy="504921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B892B69-B5BC-0F56-669B-1993A2312F5C}"/>
              </a:ext>
            </a:extLst>
          </p:cNvPr>
          <p:cNvSpPr txBox="1"/>
          <p:nvPr/>
        </p:nvSpPr>
        <p:spPr>
          <a:xfrm>
            <a:off x="194140" y="324271"/>
            <a:ext cx="5407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Iets creatiefs</a:t>
            </a:r>
          </a:p>
        </p:txBody>
      </p:sp>
    </p:spTree>
    <p:extLst>
      <p:ext uri="{BB962C8B-B14F-4D97-AF65-F5344CB8AC3E}">
        <p14:creationId xmlns:p14="http://schemas.microsoft.com/office/powerpoint/2010/main" val="2552479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Menselijk gezicht, persoon, kleding, glimlach&#10;&#10;Automatisch gegenereerde beschrijving">
            <a:extLst>
              <a:ext uri="{FF2B5EF4-FFF2-40B4-BE49-F238E27FC236}">
                <a16:creationId xmlns:a16="http://schemas.microsoft.com/office/drawing/2014/main" id="{6FAE3DC1-A34C-3523-6D52-846ADE6F5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60000"/>
            <a:ext cx="7559425" cy="504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274048C-3473-6E59-1758-545446233600}"/>
              </a:ext>
            </a:extLst>
          </p:cNvPr>
          <p:cNvSpPr txBox="1"/>
          <p:nvPr/>
        </p:nvSpPr>
        <p:spPr>
          <a:xfrm>
            <a:off x="194140" y="324271"/>
            <a:ext cx="5407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Film kijken</a:t>
            </a:r>
          </a:p>
        </p:txBody>
      </p:sp>
    </p:spTree>
    <p:extLst>
      <p:ext uri="{BB962C8B-B14F-4D97-AF65-F5344CB8AC3E}">
        <p14:creationId xmlns:p14="http://schemas.microsoft.com/office/powerpoint/2010/main" val="900296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concert, entertainment, muziek, optreden&#10;&#10;Automatisch gegenereerde beschrijving">
            <a:extLst>
              <a:ext uri="{FF2B5EF4-FFF2-40B4-BE49-F238E27FC236}">
                <a16:creationId xmlns:a16="http://schemas.microsoft.com/office/drawing/2014/main" id="{E672604F-5319-8ABD-5094-CDFE94D73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60000"/>
            <a:ext cx="7559055" cy="504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3275FD6-76FD-1591-95EA-4186D8C7AF7E}"/>
              </a:ext>
            </a:extLst>
          </p:cNvPr>
          <p:cNvSpPr txBox="1"/>
          <p:nvPr/>
        </p:nvSpPr>
        <p:spPr>
          <a:xfrm>
            <a:off x="194140" y="324271"/>
            <a:ext cx="5407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Swingen</a:t>
            </a:r>
          </a:p>
        </p:txBody>
      </p:sp>
    </p:spTree>
    <p:extLst>
      <p:ext uri="{BB962C8B-B14F-4D97-AF65-F5344CB8AC3E}">
        <p14:creationId xmlns:p14="http://schemas.microsoft.com/office/powerpoint/2010/main" val="276855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C30DF1AE-F32C-95BD-5FA4-E0BF4045FDBE}"/>
              </a:ext>
            </a:extLst>
          </p:cNvPr>
          <p:cNvSpPr txBox="1"/>
          <p:nvPr/>
        </p:nvSpPr>
        <p:spPr>
          <a:xfrm>
            <a:off x="224626" y="190121"/>
            <a:ext cx="3466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2.1 De vorige keer</a:t>
            </a:r>
          </a:p>
        </p:txBody>
      </p:sp>
    </p:spTree>
    <p:extLst>
      <p:ext uri="{BB962C8B-B14F-4D97-AF65-F5344CB8AC3E}">
        <p14:creationId xmlns:p14="http://schemas.microsoft.com/office/powerpoint/2010/main" val="819299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portuitrusting, bal, voetbal, basketbal&#10;&#10;Automatisch gegenereerde beschrijving">
            <a:extLst>
              <a:ext uri="{FF2B5EF4-FFF2-40B4-BE49-F238E27FC236}">
                <a16:creationId xmlns:a16="http://schemas.microsoft.com/office/drawing/2014/main" id="{74DD7FCA-A5E5-5EE1-4ED0-93A0F9C2A516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0" b="17498"/>
          <a:stretch/>
        </p:blipFill>
        <p:spPr>
          <a:xfrm>
            <a:off x="792000" y="1260000"/>
            <a:ext cx="7560000" cy="504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D7F9591-80B3-1C31-F497-46DC87F83581}"/>
              </a:ext>
            </a:extLst>
          </p:cNvPr>
          <p:cNvSpPr txBox="1"/>
          <p:nvPr/>
        </p:nvSpPr>
        <p:spPr>
          <a:xfrm>
            <a:off x="194140" y="324271"/>
            <a:ext cx="5407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Sportief</a:t>
            </a:r>
          </a:p>
        </p:txBody>
      </p:sp>
    </p:spTree>
    <p:extLst>
      <p:ext uri="{BB962C8B-B14F-4D97-AF65-F5344CB8AC3E}">
        <p14:creationId xmlns:p14="http://schemas.microsoft.com/office/powerpoint/2010/main" val="2503336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voedsel, maaltijd, persoon, tafelgerei&#10;&#10;Automatisch gegenereerde beschrijving">
            <a:extLst>
              <a:ext uri="{FF2B5EF4-FFF2-40B4-BE49-F238E27FC236}">
                <a16:creationId xmlns:a16="http://schemas.microsoft.com/office/drawing/2014/main" id="{876A59E1-BE39-3D1A-E9E4-4A87084EDD6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60000"/>
            <a:ext cx="7560000" cy="504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A44FA0B-0011-F331-9583-DFDF7CC66D85}"/>
              </a:ext>
            </a:extLst>
          </p:cNvPr>
          <p:cNvSpPr txBox="1"/>
          <p:nvPr/>
        </p:nvSpPr>
        <p:spPr>
          <a:xfrm>
            <a:off x="194140" y="324271"/>
            <a:ext cx="7631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Samen koken en eten</a:t>
            </a:r>
          </a:p>
        </p:txBody>
      </p:sp>
    </p:spTree>
    <p:extLst>
      <p:ext uri="{BB962C8B-B14F-4D97-AF65-F5344CB8AC3E}">
        <p14:creationId xmlns:p14="http://schemas.microsoft.com/office/powerpoint/2010/main" val="1390150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houten, overdekt, Houtbewerking, lak&#10;&#10;Automatisch gegenereerde beschrijving">
            <a:extLst>
              <a:ext uri="{FF2B5EF4-FFF2-40B4-BE49-F238E27FC236}">
                <a16:creationId xmlns:a16="http://schemas.microsoft.com/office/drawing/2014/main" id="{A1DEC84C-461A-9B4A-5579-972D09F4083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60000"/>
            <a:ext cx="7560000" cy="504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776D195-EA8A-ACB6-66E4-E866885602EE}"/>
              </a:ext>
            </a:extLst>
          </p:cNvPr>
          <p:cNvSpPr txBox="1"/>
          <p:nvPr/>
        </p:nvSpPr>
        <p:spPr>
          <a:xfrm>
            <a:off x="194140" y="324271"/>
            <a:ext cx="7631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Spelletjes doen</a:t>
            </a:r>
          </a:p>
        </p:txBody>
      </p:sp>
    </p:spTree>
    <p:extLst>
      <p:ext uri="{BB962C8B-B14F-4D97-AF65-F5344CB8AC3E}">
        <p14:creationId xmlns:p14="http://schemas.microsoft.com/office/powerpoint/2010/main" val="3876717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6D8E6F8F-100E-9E88-2E41-C7389C0AC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60000"/>
            <a:ext cx="7560000" cy="504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D2DF8CE-B31D-BA12-3799-AEFA351E49FC}"/>
              </a:ext>
            </a:extLst>
          </p:cNvPr>
          <p:cNvSpPr txBox="1"/>
          <p:nvPr/>
        </p:nvSpPr>
        <p:spPr>
          <a:xfrm>
            <a:off x="194140" y="324271"/>
            <a:ext cx="7631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Gewoon kletsen</a:t>
            </a:r>
          </a:p>
        </p:txBody>
      </p:sp>
    </p:spTree>
    <p:extLst>
      <p:ext uri="{BB962C8B-B14F-4D97-AF65-F5344CB8AC3E}">
        <p14:creationId xmlns:p14="http://schemas.microsoft.com/office/powerpoint/2010/main" val="2065349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379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E37B4-A644-A71F-D053-2952F939E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hand&#10;&#10;Beschrijving automatisch gegenereerd met lage betrouwbaarheid">
            <a:extLst>
              <a:ext uri="{FF2B5EF4-FFF2-40B4-BE49-F238E27FC236}">
                <a16:creationId xmlns:a16="http://schemas.microsoft.com/office/drawing/2014/main" id="{57E3EADB-D6F9-81D2-8EB9-381E66BA2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02" y="835182"/>
            <a:ext cx="8030424" cy="602281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A93FF85-4B1A-3D4A-FBDB-17C824D27DEB}"/>
              </a:ext>
            </a:extLst>
          </p:cNvPr>
          <p:cNvSpPr txBox="1"/>
          <p:nvPr/>
        </p:nvSpPr>
        <p:spPr>
          <a:xfrm>
            <a:off x="194140" y="324271"/>
            <a:ext cx="828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meeste stemmen gelden</a:t>
            </a:r>
          </a:p>
        </p:txBody>
      </p:sp>
    </p:spTree>
    <p:extLst>
      <p:ext uri="{BB962C8B-B14F-4D97-AF65-F5344CB8AC3E}">
        <p14:creationId xmlns:p14="http://schemas.microsoft.com/office/powerpoint/2010/main" val="1118901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cirkel, Kleurrijkheid, bol, creativiteit&#10;&#10;Automatisch gegenereerde beschrijving">
            <a:extLst>
              <a:ext uri="{FF2B5EF4-FFF2-40B4-BE49-F238E27FC236}">
                <a16:creationId xmlns:a16="http://schemas.microsoft.com/office/drawing/2014/main" id="{4850DEF5-7A66-0099-FEDB-1593D2B9F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7" y="2406170"/>
            <a:ext cx="3088705" cy="3118319"/>
          </a:xfrm>
          <a:prstGeom prst="rect">
            <a:avLst/>
          </a:prstGeom>
        </p:spPr>
      </p:pic>
      <p:pic>
        <p:nvPicPr>
          <p:cNvPr id="7" name="Afbeelding 6" descr="Afbeelding met doos, ontwerp, zeshoek&#10;&#10;Automatisch gegenereerde beschrijving">
            <a:extLst>
              <a:ext uri="{FF2B5EF4-FFF2-40B4-BE49-F238E27FC236}">
                <a16:creationId xmlns:a16="http://schemas.microsoft.com/office/drawing/2014/main" id="{5CFD5E18-2F3A-5845-0DF3-B73770CBF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226" y="2286000"/>
            <a:ext cx="3588109" cy="356967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8E5F1EB-D8B1-A581-9C2C-7EC554B9FC58}"/>
              </a:ext>
            </a:extLst>
          </p:cNvPr>
          <p:cNvSpPr txBox="1"/>
          <p:nvPr/>
        </p:nvSpPr>
        <p:spPr>
          <a:xfrm>
            <a:off x="1620127" y="1440000"/>
            <a:ext cx="1114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Dit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CB8ADF0-4B1C-AF3C-9387-4920D51102CA}"/>
              </a:ext>
            </a:extLst>
          </p:cNvPr>
          <p:cNvSpPr txBox="1"/>
          <p:nvPr/>
        </p:nvSpPr>
        <p:spPr>
          <a:xfrm>
            <a:off x="3997951" y="1440000"/>
            <a:ext cx="4201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i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nl-NL" sz="40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dat?</a:t>
            </a:r>
          </a:p>
        </p:txBody>
      </p:sp>
    </p:spTree>
    <p:extLst>
      <p:ext uri="{BB962C8B-B14F-4D97-AF65-F5344CB8AC3E}">
        <p14:creationId xmlns:p14="http://schemas.microsoft.com/office/powerpoint/2010/main" val="129919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02BC7-97D8-1EE4-D7C2-69ACCFB0A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cirkel, Kleurrijkheid, bol, creativiteit&#10;&#10;Automatisch gegenereerde beschrijving">
            <a:extLst>
              <a:ext uri="{FF2B5EF4-FFF2-40B4-BE49-F238E27FC236}">
                <a16:creationId xmlns:a16="http://schemas.microsoft.com/office/drawing/2014/main" id="{5DE0DD51-F376-EEBB-712F-25D982263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7" y="2406170"/>
            <a:ext cx="3088705" cy="3118319"/>
          </a:xfrm>
          <a:prstGeom prst="rect">
            <a:avLst/>
          </a:prstGeom>
        </p:spPr>
      </p:pic>
      <p:pic>
        <p:nvPicPr>
          <p:cNvPr id="7" name="Afbeelding 6" descr="Afbeelding met doos, ontwerp, zeshoek&#10;&#10;Automatisch gegenereerde beschrijving">
            <a:extLst>
              <a:ext uri="{FF2B5EF4-FFF2-40B4-BE49-F238E27FC236}">
                <a16:creationId xmlns:a16="http://schemas.microsoft.com/office/drawing/2014/main" id="{965A528C-A90C-6F7E-6A89-C9F1075B9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226" y="2286000"/>
            <a:ext cx="3588109" cy="356967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3F628DE-2926-A6DC-F9A9-D3E3431F7740}"/>
              </a:ext>
            </a:extLst>
          </p:cNvPr>
          <p:cNvSpPr txBox="1"/>
          <p:nvPr/>
        </p:nvSpPr>
        <p:spPr>
          <a:xfrm>
            <a:off x="1620127" y="1440000"/>
            <a:ext cx="1114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Dit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4128AEA-02BA-6DA2-7EEC-E3EB7BF95895}"/>
              </a:ext>
            </a:extLst>
          </p:cNvPr>
          <p:cNvSpPr txBox="1"/>
          <p:nvPr/>
        </p:nvSpPr>
        <p:spPr>
          <a:xfrm>
            <a:off x="3997951" y="1440000"/>
            <a:ext cx="4201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i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én</a:t>
            </a:r>
            <a:r>
              <a:rPr lang="nl-NL" sz="40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dat!</a:t>
            </a:r>
          </a:p>
        </p:txBody>
      </p:sp>
    </p:spTree>
    <p:extLst>
      <p:ext uri="{BB962C8B-B14F-4D97-AF65-F5344CB8AC3E}">
        <p14:creationId xmlns:p14="http://schemas.microsoft.com/office/powerpoint/2010/main" val="346507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E79BBFF-28AC-5148-0D45-5F0F5476F10B}"/>
              </a:ext>
            </a:extLst>
          </p:cNvPr>
          <p:cNvSpPr txBox="1"/>
          <p:nvPr/>
        </p:nvSpPr>
        <p:spPr>
          <a:xfrm>
            <a:off x="224625" y="190121"/>
            <a:ext cx="4867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2907082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overdekt, tafel, persoon&#10;&#10;Automatisch gegenereerde beschrijving">
            <a:extLst>
              <a:ext uri="{FF2B5EF4-FFF2-40B4-BE49-F238E27FC236}">
                <a16:creationId xmlns:a16="http://schemas.microsoft.com/office/drawing/2014/main" id="{B5594D96-A3D5-B07B-31C2-9073ECC317F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30" y="999000"/>
            <a:ext cx="7847939" cy="48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966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89900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overdekt, muur, meubels, zwart-wit&#10;&#10;Automatisch gegenereerde beschrijving">
            <a:extLst>
              <a:ext uri="{FF2B5EF4-FFF2-40B4-BE49-F238E27FC236}">
                <a16:creationId xmlns:a16="http://schemas.microsoft.com/office/drawing/2014/main" id="{60266D23-DB40-9C68-EC6F-2A85AEA03A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0" r="1210"/>
          <a:stretch/>
        </p:blipFill>
        <p:spPr>
          <a:xfrm>
            <a:off x="647322" y="999000"/>
            <a:ext cx="7849356" cy="48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966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72164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kleding, tekst, Menselijk gezicht&#10;&#10;Automatisch gegenereerde beschrijving">
            <a:extLst>
              <a:ext uri="{FF2B5EF4-FFF2-40B4-BE49-F238E27FC236}">
                <a16:creationId xmlns:a16="http://schemas.microsoft.com/office/drawing/2014/main" id="{0D2BA8E4-BCBC-6F2B-AE75-9E63AD41DF56}"/>
              </a:ext>
            </a:extLst>
          </p:cNvPr>
          <p:cNvPicPr>
            <a:picLocks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"/>
                    </a14:imgEffect>
                    <a14:imgEffect>
                      <a14:saturation sat="0"/>
                    </a14:imgEffect>
                    <a14:imgEffect>
                      <a14:brightnessContrast bright="9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97" b="1844"/>
          <a:stretch/>
        </p:blipFill>
        <p:spPr>
          <a:xfrm>
            <a:off x="648000" y="999000"/>
            <a:ext cx="7848000" cy="4860000"/>
          </a:xfrm>
          <a:prstGeom prst="rect">
            <a:avLst/>
          </a:prstGeom>
          <a:solidFill>
            <a:schemeClr val="bg1"/>
          </a:solidFill>
          <a:ln w="190500" cap="rnd">
            <a:solidFill>
              <a:srgbClr val="9966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07463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20DBDF-346A-2DD5-230B-B7721EDEF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n, persoon, kleding, heer&#10;&#10;Automatisch gegenereerde beschrijving">
            <a:extLst>
              <a:ext uri="{FF2B5EF4-FFF2-40B4-BE49-F238E27FC236}">
                <a16:creationId xmlns:a16="http://schemas.microsoft.com/office/drawing/2014/main" id="{C6C4FC80-D735-8EC6-0028-8D19C6116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5" y="152236"/>
            <a:ext cx="3757948" cy="640242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28DF779-8878-1145-CF7A-F149F78D85A4}"/>
              </a:ext>
            </a:extLst>
          </p:cNvPr>
          <p:cNvSpPr txBox="1"/>
          <p:nvPr/>
        </p:nvSpPr>
        <p:spPr>
          <a:xfrm>
            <a:off x="4280935" y="303335"/>
            <a:ext cx="395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AUTORITAIR</a:t>
            </a:r>
          </a:p>
        </p:txBody>
      </p:sp>
      <p:sp>
        <p:nvSpPr>
          <p:cNvPr id="8" name="Tekstballon: rechthoek 7">
            <a:extLst>
              <a:ext uri="{FF2B5EF4-FFF2-40B4-BE49-F238E27FC236}">
                <a16:creationId xmlns:a16="http://schemas.microsoft.com/office/drawing/2014/main" id="{5B19C43C-5537-CABE-04E9-8E552B5E85A4}"/>
              </a:ext>
            </a:extLst>
          </p:cNvPr>
          <p:cNvSpPr/>
          <p:nvPr/>
        </p:nvSpPr>
        <p:spPr>
          <a:xfrm>
            <a:off x="4815956" y="2004647"/>
            <a:ext cx="3560885" cy="1477328"/>
          </a:xfrm>
          <a:prstGeom prst="wedgeRectCallout">
            <a:avLst>
              <a:gd name="adj1" fmla="val -63899"/>
              <a:gd name="adj2" fmla="val -9159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D9BCB7B-9BE9-1EEF-F12B-A43FD2ED0A6F}"/>
              </a:ext>
            </a:extLst>
          </p:cNvPr>
          <p:cNvSpPr txBox="1"/>
          <p:nvPr/>
        </p:nvSpPr>
        <p:spPr>
          <a:xfrm>
            <a:off x="4883363" y="2004646"/>
            <a:ext cx="34934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>
                <a:latin typeface="Verdana" panose="020B0604030504040204" pitchFamily="34" charset="0"/>
                <a:ea typeface="Verdana" panose="020B0604030504040204" pitchFamily="34" charset="0"/>
              </a:rPr>
              <a:t>Zo doen we</a:t>
            </a:r>
          </a:p>
          <a:p>
            <a:r>
              <a:rPr lang="nl-NL" sz="3000" b="1" dirty="0">
                <a:latin typeface="Verdana" panose="020B0604030504040204" pitchFamily="34" charset="0"/>
                <a:ea typeface="Verdana" panose="020B0604030504040204" pitchFamily="34" charset="0"/>
              </a:rPr>
              <a:t>het hier,</a:t>
            </a:r>
          </a:p>
          <a:p>
            <a:r>
              <a:rPr lang="nl-NL" sz="3000" b="1" dirty="0">
                <a:latin typeface="Verdana" panose="020B0604030504040204" pitchFamily="34" charset="0"/>
                <a:ea typeface="Verdana" panose="020B0604030504040204" pitchFamily="34" charset="0"/>
              </a:rPr>
              <a:t>en niet anders!</a:t>
            </a:r>
          </a:p>
        </p:txBody>
      </p:sp>
    </p:spTree>
    <p:extLst>
      <p:ext uri="{BB962C8B-B14F-4D97-AF65-F5344CB8AC3E}">
        <p14:creationId xmlns:p14="http://schemas.microsoft.com/office/powerpoint/2010/main" val="3431166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8C5C6604-1D92-9CE7-44F9-1320558B6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714999" cy="6858000"/>
          </a:xfrm>
          <a:prstGeom prst="rect">
            <a:avLst/>
          </a:prstGeom>
        </p:spPr>
      </p:pic>
      <p:sp>
        <p:nvSpPr>
          <p:cNvPr id="5" name="Tekstballon: rechthoek 4">
            <a:extLst>
              <a:ext uri="{FF2B5EF4-FFF2-40B4-BE49-F238E27FC236}">
                <a16:creationId xmlns:a16="http://schemas.microsoft.com/office/drawing/2014/main" id="{C585C5E4-CCFA-1514-C2F2-B975F6693A60}"/>
              </a:ext>
            </a:extLst>
          </p:cNvPr>
          <p:cNvSpPr/>
          <p:nvPr/>
        </p:nvSpPr>
        <p:spPr>
          <a:xfrm>
            <a:off x="5358881" y="2485857"/>
            <a:ext cx="3560885" cy="1477328"/>
          </a:xfrm>
          <a:prstGeom prst="wedgeRectCallout">
            <a:avLst>
              <a:gd name="adj1" fmla="val -75134"/>
              <a:gd name="adj2" fmla="val -3872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9397404-96E5-1B69-79DF-B583320CFECE}"/>
              </a:ext>
            </a:extLst>
          </p:cNvPr>
          <p:cNvSpPr txBox="1"/>
          <p:nvPr/>
        </p:nvSpPr>
        <p:spPr>
          <a:xfrm>
            <a:off x="5536940" y="2642821"/>
            <a:ext cx="349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>
                <a:latin typeface="Verdana" panose="020B0604030504040204" pitchFamily="34" charset="0"/>
                <a:ea typeface="Verdana" panose="020B0604030504040204" pitchFamily="34" charset="0"/>
              </a:rPr>
              <a:t>Wat vinden jullie hiervan?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020B04F-44EE-CBCF-2B00-A5B8A84D8990}"/>
              </a:ext>
            </a:extLst>
          </p:cNvPr>
          <p:cNvSpPr txBox="1"/>
          <p:nvPr/>
        </p:nvSpPr>
        <p:spPr>
          <a:xfrm>
            <a:off x="194140" y="324271"/>
            <a:ext cx="395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Inspraak</a:t>
            </a:r>
          </a:p>
        </p:txBody>
      </p:sp>
    </p:spTree>
    <p:extLst>
      <p:ext uri="{BB962C8B-B14F-4D97-AF65-F5344CB8AC3E}">
        <p14:creationId xmlns:p14="http://schemas.microsoft.com/office/powerpoint/2010/main" val="3638045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leding, glimlach, persoon, tekenfilm&#10;&#10;Automatisch gegenereerde beschrijving">
            <a:extLst>
              <a:ext uri="{FF2B5EF4-FFF2-40B4-BE49-F238E27FC236}">
                <a16:creationId xmlns:a16="http://schemas.microsoft.com/office/drawing/2014/main" id="{50249038-D9E3-5529-A192-B8893283BE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9"/>
          <a:stretch/>
        </p:blipFill>
        <p:spPr>
          <a:xfrm>
            <a:off x="416460" y="1625949"/>
            <a:ext cx="8546470" cy="4476539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DB77569-C9E7-002F-BCCC-FBDE08603152}"/>
              </a:ext>
            </a:extLst>
          </p:cNvPr>
          <p:cNvSpPr txBox="1"/>
          <p:nvPr/>
        </p:nvSpPr>
        <p:spPr>
          <a:xfrm>
            <a:off x="194140" y="324271"/>
            <a:ext cx="395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Inspraak</a:t>
            </a:r>
          </a:p>
        </p:txBody>
      </p:sp>
    </p:spTree>
    <p:extLst>
      <p:ext uri="{BB962C8B-B14F-4D97-AF65-F5344CB8AC3E}">
        <p14:creationId xmlns:p14="http://schemas.microsoft.com/office/powerpoint/2010/main" val="615611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inderkunst, tekening, clipart, illustratie&#10;&#10;Automatisch gegenereerde beschrijving">
            <a:extLst>
              <a:ext uri="{FF2B5EF4-FFF2-40B4-BE49-F238E27FC236}">
                <a16:creationId xmlns:a16="http://schemas.microsoft.com/office/drawing/2014/main" id="{6B6E1DF3-0954-4DB4-27BC-C3D7E1BFCB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3"/>
          <a:stretch/>
        </p:blipFill>
        <p:spPr>
          <a:xfrm>
            <a:off x="535936" y="576125"/>
            <a:ext cx="8413924" cy="606459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4A4A07A-0AF9-238B-6B48-6CD8D063FE03}"/>
              </a:ext>
            </a:extLst>
          </p:cNvPr>
          <p:cNvSpPr txBox="1"/>
          <p:nvPr/>
        </p:nvSpPr>
        <p:spPr>
          <a:xfrm>
            <a:off x="194140" y="324271"/>
            <a:ext cx="395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Inspraak</a:t>
            </a:r>
          </a:p>
        </p:txBody>
      </p:sp>
    </p:spTree>
    <p:extLst>
      <p:ext uri="{BB962C8B-B14F-4D97-AF65-F5344CB8AC3E}">
        <p14:creationId xmlns:p14="http://schemas.microsoft.com/office/powerpoint/2010/main" val="139559616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190</TotalTime>
  <Words>78</Words>
  <Application>Microsoft Office PowerPoint</Application>
  <PresentationFormat>Diavoorstelling (4:3)</PresentationFormat>
  <Paragraphs>35</Paragraphs>
  <Slides>28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9</cp:revision>
  <dcterms:created xsi:type="dcterms:W3CDTF">2024-02-21T21:46:45Z</dcterms:created>
  <dcterms:modified xsi:type="dcterms:W3CDTF">2024-03-21T20:41:39Z</dcterms:modified>
</cp:coreProperties>
</file>